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2" r:id="rId6"/>
    <p:sldId id="274" r:id="rId7"/>
    <p:sldId id="266" r:id="rId8"/>
    <p:sldId id="269" r:id="rId9"/>
    <p:sldId id="270" r:id="rId10"/>
    <p:sldId id="27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B5F9-85A1-464C-A85A-9804E0A0C17F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249A-5726-4D4B-8B66-AC99292FA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785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B5F9-85A1-464C-A85A-9804E0A0C17F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249A-5726-4D4B-8B66-AC99292FA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6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B5F9-85A1-464C-A85A-9804E0A0C17F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249A-5726-4D4B-8B66-AC99292FA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636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B5F9-85A1-464C-A85A-9804E0A0C17F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249A-5726-4D4B-8B66-AC99292FA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662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B5F9-85A1-464C-A85A-9804E0A0C17F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249A-5726-4D4B-8B66-AC99292FA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561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B5F9-85A1-464C-A85A-9804E0A0C17F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249A-5726-4D4B-8B66-AC99292FA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127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B5F9-85A1-464C-A85A-9804E0A0C17F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249A-5726-4D4B-8B66-AC99292FA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18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B5F9-85A1-464C-A85A-9804E0A0C17F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249A-5726-4D4B-8B66-AC99292FA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70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B5F9-85A1-464C-A85A-9804E0A0C17F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249A-5726-4D4B-8B66-AC99292FA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378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B5F9-85A1-464C-A85A-9804E0A0C17F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249A-5726-4D4B-8B66-AC99292FA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80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3B5F9-85A1-464C-A85A-9804E0A0C17F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249A-5726-4D4B-8B66-AC99292FA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90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3B5F9-85A1-464C-A85A-9804E0A0C17F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2249A-5726-4D4B-8B66-AC99292FA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491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Организация</a:t>
            </a:r>
            <a:b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5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сенней Недели психологии</a:t>
            </a:r>
            <a:b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2023</a:t>
            </a:r>
            <a:endParaRPr lang="ru-RU" sz="5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6" y="0"/>
            <a:ext cx="2054225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59556"/>
            <a:ext cx="161607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437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 defTabSz="914333">
              <a:spcBef>
                <a:spcPts val="0"/>
              </a:spcBef>
              <a:buNone/>
              <a:defRPr/>
            </a:pPr>
            <a:endParaRPr lang="ru-RU" sz="3600" dirty="0" smtClean="0">
              <a:solidFill>
                <a:srgbClr val="EEECE1">
                  <a:lumMod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lvl="0" indent="0" algn="ctr" defTabSz="914333">
              <a:spcBef>
                <a:spcPts val="0"/>
              </a:spcBef>
              <a:buNone/>
              <a:defRPr/>
            </a:pPr>
            <a:endParaRPr lang="ru-RU" sz="36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lvl="0" indent="0" algn="ctr" defTabSz="914333">
              <a:spcBef>
                <a:spcPts val="0"/>
              </a:spcBef>
              <a:buNone/>
              <a:defRPr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Благодарю </a:t>
            </a:r>
            <a:r>
              <a:rPr lang="ru-RU" sz="3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 внимание!</a:t>
            </a:r>
          </a:p>
          <a:p>
            <a:pPr marL="0" lvl="0" indent="0" algn="ctr" defTabSz="914333">
              <a:spcBef>
                <a:spcPts val="0"/>
              </a:spcBef>
              <a:buNone/>
              <a:defRPr/>
            </a:pPr>
            <a:r>
              <a:rPr lang="ru-RU" sz="360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Игътибарыгыз</a:t>
            </a:r>
            <a:r>
              <a:rPr lang="ru-RU" sz="3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өчен</a:t>
            </a:r>
            <a:r>
              <a:rPr lang="ru-RU" sz="3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рәхмәт</a:t>
            </a:r>
            <a:r>
              <a:rPr lang="ru-RU" sz="3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!</a:t>
            </a:r>
          </a:p>
          <a:p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2054225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50577"/>
            <a:ext cx="16224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1234\Downloads\вк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533" y="4407233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96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ОСЕННЯЯ НЕДЕЛЯ ПСИХОЛОГИИ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СРОКИ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18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1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1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Мероприятие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проводится по утвержденному  распоряжению Правительства РФ от 23 января 2021 г. № 122-р, Указа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ценностей», а также празднования профессионального праздника – День психолога.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" y="260648"/>
            <a:ext cx="2054225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20204"/>
            <a:ext cx="161607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865" y="2564904"/>
            <a:ext cx="7776864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период с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 по 24 ноября 2023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г.  пройдет традиционная осенняя Неделя психологии.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02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ОСЕННЯЯ </a:t>
            </a:r>
            <a: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НЕДЕЛЯ ПСИХОЛОГИИ</a:t>
            </a:r>
            <a:b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ЦЕЛЬ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1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76672"/>
            <a:ext cx="161607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7115"/>
            <a:ext cx="2054225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5" y="2348880"/>
            <a:ext cx="7632849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Способствование установления и поддержания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благоприятного психологического климата, психологически безопасной образовательной среды,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направленной на сохранение культурной идентичности и передачи культурных традиций народов Российской Федерации,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чувства психологического благополучия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 участников образовательных отношений.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96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ОСЕННЯЯ </a:t>
            </a:r>
            <a: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НЕДЕЛЯ ПСИХОЛОГИИ</a:t>
            </a:r>
            <a:b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ЗАДАЧИ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3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3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3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3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3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3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3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3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3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ru-RU" sz="3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3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3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3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3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3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3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3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3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3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76672"/>
            <a:ext cx="161607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7115"/>
            <a:ext cx="2054225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2276872"/>
            <a:ext cx="7432773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Повышение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психологической компетентности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участников образовательных отношений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57" y="3501008"/>
            <a:ext cx="7432773" cy="15121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Создание условий для формирования и поддержания устойчивых дружеских отношений на основе принятия и взаимоуважения, содействие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духовно- нравственному развитию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и воспитанию личности, поддержание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психологически безопасной образовательной среды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lvl="0"/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12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ОСЕННЯЯ </a:t>
            </a:r>
            <a: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НЕДЕЛЯ ПСИХОЛОГИИ</a:t>
            </a:r>
            <a:b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ru-RU" sz="1100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1100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1100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1100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1100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1100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1100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1100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1100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1100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1100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1100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1100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1100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1100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1100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1100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1100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1100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1100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2054225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7" y="504968"/>
            <a:ext cx="162242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2132856"/>
            <a:ext cx="7704856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Проведение мероприятий, направленных на</a:t>
            </a:r>
            <a:r>
              <a:rPr lang="ru-RU" sz="16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формирование стрессоустойчивости, навыков </a:t>
            </a:r>
            <a:r>
              <a:rPr lang="ru-RU" sz="1600" b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саморегуляции</a:t>
            </a:r>
            <a:r>
              <a:rPr lang="ru-RU" sz="16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и разрешения конфликтов, развитие навыков общения, </a:t>
            </a:r>
            <a:r>
              <a:rPr lang="ru-RU" sz="1600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в том числе в поликультурном контексте;</a:t>
            </a:r>
            <a:endParaRPr lang="ru-RU" sz="1600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3645024"/>
            <a:ext cx="7704856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Актуализация знаний </a:t>
            </a:r>
            <a:r>
              <a:rPr lang="ru-RU" sz="1600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обучающихся, их родителей (законных представителей) </a:t>
            </a:r>
            <a:r>
              <a:rPr lang="ru-RU" sz="16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о системе психологической службы общеобразовательной организации,</a:t>
            </a:r>
            <a:r>
              <a:rPr lang="ru-RU" sz="1600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направлениях работы педагога-психолога и социального педагога, возможностях обращения в психологическую службу</a:t>
            </a:r>
            <a:r>
              <a:rPr lang="ru-RU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5085183"/>
            <a:ext cx="7704856" cy="129123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6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Актуализация знаний </a:t>
            </a:r>
            <a:r>
              <a:rPr lang="ru-RU" sz="1600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и представлений участников образовательных отношений </a:t>
            </a:r>
            <a:r>
              <a:rPr lang="ru-RU" sz="16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о возможностях применения </a:t>
            </a:r>
            <a:r>
              <a:rPr lang="ru-RU" sz="1600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в повседневной жизни достижений </a:t>
            </a:r>
            <a:r>
              <a:rPr lang="ru-RU" sz="16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психологической науки, </a:t>
            </a:r>
            <a:r>
              <a:rPr lang="ru-RU" sz="1600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ее роли в организации образовательной среды.</a:t>
            </a:r>
          </a:p>
          <a:p>
            <a:pPr lvl="0"/>
            <a:endParaRPr lang="ru-RU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83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ОСЕННЯЯ </a:t>
            </a:r>
            <a: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НЕДЕЛЯ ПСИХОЛОГИИ</a:t>
            </a:r>
            <a:b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5046831"/>
              </p:ext>
            </p:extLst>
          </p:nvPr>
        </p:nvGraphicFramePr>
        <p:xfrm>
          <a:off x="179512" y="1379320"/>
          <a:ext cx="8883338" cy="5800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7317"/>
                <a:gridCol w="2987317"/>
                <a:gridCol w="2908704"/>
              </a:tblGrid>
              <a:tr h="26515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Направление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Класс</a:t>
                      </a: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возраст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Блок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03288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Развитие ценностно-смысловой сферы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 программе начального общего образования (1-4 классы), возраст: 6-10 лет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 программе среднего общего образования (5-8 классы),возраст: 11-14 лет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по программе среднего общего образования и полного общего образования (9-11 классы), возраст: 15-17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Развитие у обучающихся переживания ценности человеческой жизни, собственной и другого человека, освоение и укрепление нравственных ценностей  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1864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Развитие навыков жизнестойкости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Развитие жизнестойкости и навыков </a:t>
                      </a:r>
                      <a:r>
                        <a:rPr lang="ru-RU" sz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саморегуляции</a:t>
                      </a:r>
                      <a:r>
                        <a:rPr lang="ru-RU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формирование уверенности в себе, способности управлять собственным поведением и отвечать за него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9547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Развитие навыков </a:t>
                      </a:r>
                      <a:r>
                        <a:rPr lang="ru-RU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общения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Развитие навыков общения и конструктивного разрешения конфликта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38113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Профориентационная работа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 программе среднего общего образования и полного общего образования (9-11 классы), возраст: 15-17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Профориентационная работа, направленная на повышение осведомленности обучающихся об открытии психолого-педагогических классов и возможностях поступления на программы подготовки педагогов-психологов(старшие классы)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12" y="31504"/>
            <a:ext cx="1878013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20204"/>
            <a:ext cx="162242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127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ОСЕННЯЯ НЕДЕЛЯ ПСИХОЛОГИИ</a:t>
            </a:r>
            <a:b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1600" i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ru-RU" sz="1600" i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2054225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59556"/>
            <a:ext cx="162242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47052"/>
              </p:ext>
            </p:extLst>
          </p:nvPr>
        </p:nvGraphicFramePr>
        <p:xfrm>
          <a:off x="263075" y="1772816"/>
          <a:ext cx="8568534" cy="266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4267"/>
                <a:gridCol w="4284267"/>
              </a:tblGrid>
              <a:tr h="149736"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Этапы</a:t>
                      </a:r>
                      <a:r>
                        <a:rPr lang="ru-RU" baseline="0" dirty="0" smtClean="0"/>
                        <a:t>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Содержание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Подготовительный</a:t>
                      </a:r>
                      <a:r>
                        <a:rPr lang="ru-RU" sz="16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информационная кампания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Основной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классный час, конкурс, проектная конференция, круглый стол, мастер-класс, тренинговые и игровые занятия, публичные лекции, </a:t>
                      </a:r>
                      <a:r>
                        <a:rPr lang="ru-RU" sz="16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вебинары</a:t>
                      </a:r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родительские собрания.</a:t>
                      </a:r>
                    </a:p>
                    <a:p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Обратной связи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Анкета обратной связи </a:t>
                      </a:r>
                      <a:endParaRPr lang="ru-RU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55576" y="2413338"/>
            <a:ext cx="729193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Целевые группы :</a:t>
            </a:r>
          </a:p>
          <a:p>
            <a:pPr lvl="0"/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обучающиеся с 1-го по 11-класс </a:t>
            </a:r>
          </a:p>
          <a:p>
            <a:pPr lvl="0"/>
            <a:endParaRPr lang="ru-RU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родители (законные представители) обучающихся</a:t>
            </a:r>
          </a:p>
          <a:p>
            <a:pPr lvl="0"/>
            <a:endParaRPr lang="ru-RU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педагогические    работники   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32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ОСЕННЯЯ НЕДЕЛЯ ПСИХОЛОГИИ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рамках Недели психологии центр «Росток» будет проводить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мероприятие по выявлению 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лучших практик проведения Недели психологии в муниципальных районах РТ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1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прошлом году по результатам конкурса было выявлено 10 лучших практик среди муниципальных районов Республики Татарстан :Приволжский район города Казани,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Актанышский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Алексеевский,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Апастовский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Елабужский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Камско-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Устьинский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Мензелинский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Новошешминский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Нурлатский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районы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76" y="34636"/>
            <a:ext cx="2054225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620" y="209693"/>
            <a:ext cx="16224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980" y="2492896"/>
            <a:ext cx="3168351" cy="2379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208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ОСЕННЯЯ НЕДЕЛЯ ПСИХОЛОГИИ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Центр «Росток» запустил акцию «Психолог рядом». </a:t>
            </a:r>
            <a:endParaRPr lang="ru-RU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дальнейшем при подаче заявления на развод на портале «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Госуслуги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РТ» планируется реализовать функцию всплывающего окна с предложением записаться на консультацию к психологу.</a:t>
            </a:r>
          </a:p>
          <a:p>
            <a:endParaRPr lang="ru-RU" sz="1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71" y="0"/>
            <a:ext cx="2054225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60648"/>
            <a:ext cx="16224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181" y="3573016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981" y="3356992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050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525</Words>
  <Application>Microsoft Office PowerPoint</Application>
  <PresentationFormat>Экран (4:3)</PresentationFormat>
  <Paragraphs>122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Организация осенней Недели психологии 2023</vt:lpstr>
      <vt:lpstr>     ОСЕННЯЯ НЕДЕЛЯ ПСИХОЛОГИИ   СРОКИ</vt:lpstr>
      <vt:lpstr>     ОСЕННЯЯ НЕДЕЛЯ ПСИХОЛОГИИ     ЦЕЛЬ</vt:lpstr>
      <vt:lpstr>    ОСЕННЯЯ НЕДЕЛЯ ПСИХОЛОГИИ    ЗАДАЧИ</vt:lpstr>
      <vt:lpstr>    ОСЕННЯЯ НЕДЕЛЯ ПСИХОЛОГИИ     ЗАДАЧИ</vt:lpstr>
      <vt:lpstr>  ОСЕННЯЯ НЕДЕЛЯ ПСИХОЛОГИИ </vt:lpstr>
      <vt:lpstr> ОСЕННЯЯ НЕДЕЛЯ ПСИХОЛОГИИ  </vt:lpstr>
      <vt:lpstr>ОСЕННЯЯ НЕДЕЛЯ ПСИХОЛОГИИ</vt:lpstr>
      <vt:lpstr>ОСЕННЯЯ НЕДЕЛЯ ПСИХОЛОГИИ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1234</dc:creator>
  <cp:lastModifiedBy>1234</cp:lastModifiedBy>
  <cp:revision>22</cp:revision>
  <dcterms:created xsi:type="dcterms:W3CDTF">2023-11-15T08:17:37Z</dcterms:created>
  <dcterms:modified xsi:type="dcterms:W3CDTF">2023-11-16T07:11:38Z</dcterms:modified>
</cp:coreProperties>
</file>